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9"/>
  </p:notesMasterIdLst>
  <p:sldIdLst>
    <p:sldId id="267" r:id="rId2"/>
    <p:sldId id="256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672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79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DDA8C-6BB7-4C69-9078-BAA741912C3A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04790-1B80-4A16-B7CF-FF3675993A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908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4790-1B80-4A16-B7CF-FF3675993AD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597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107504"/>
            <a:ext cx="8219256" cy="2592288"/>
          </a:xfrm>
        </p:spPr>
        <p:txBody>
          <a:bodyPr>
            <a:normAutofit/>
          </a:bodyPr>
          <a:lstStyle/>
          <a:p>
            <a:r>
              <a:rPr lang="ru-RU" sz="1200" dirty="0" smtClean="0"/>
              <a:t>Зимняя смена всего 5 дней, но каких дней – ярких, веселых, праздничных, творческих и энергичных. Недаром название зимней смены в нашем лагере – «Зимний калейдоскоп». Как и на любой смене, в зимнем лагере мы много времени проводим на улице.</a:t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4" name="Содержимое 3" descr="CollageMaker_20201203_18130753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1628800"/>
            <a:ext cx="4525963" cy="4525963"/>
          </a:xfrm>
        </p:spPr>
      </p:pic>
      <p:pic>
        <p:nvPicPr>
          <p:cNvPr id="7" name="Рисунок 6" descr="CollageMaker_20201203_1825151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1124744"/>
            <a:ext cx="3888432" cy="2376264"/>
          </a:xfrm>
          <a:prstGeom prst="rect">
            <a:avLst/>
          </a:prstGeom>
        </p:spPr>
      </p:pic>
      <p:pic>
        <p:nvPicPr>
          <p:cNvPr id="6" name="Рисунок 5" descr="20201223_2206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3573016"/>
            <a:ext cx="3096345" cy="30689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17140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r>
              <a:rPr lang="ru-RU" sz="1200" dirty="0" smtClean="0"/>
              <a:t>На первой линейке ребята познакомились с режимом дня, с Уставом и законами жизни в лагере, Президентом Страны детства и его заместителем. Каждый отряд избрал командира – мэра города и его помощника.   Первый день работы зимнего лагеря «Радуга дружбы» был насыщенным и запоминающимся. Экскурсии в библиотеку становятся не просто знакомством ребят с правилами, по которым живёт  «</a:t>
            </a:r>
            <a:r>
              <a:rPr lang="ru-RU" sz="1200" dirty="0" err="1" smtClean="0"/>
              <a:t>книжкин</a:t>
            </a:r>
            <a:r>
              <a:rPr lang="ru-RU" sz="1200" dirty="0" smtClean="0"/>
              <a:t>  дом». Но и средством приобщения к регулярному чтению книг, раскрытию собственных интересов и предпочтений. В библиотеке нас встретили радушно.</a:t>
            </a:r>
            <a:endParaRPr lang="ru-RU" dirty="0"/>
          </a:p>
        </p:txBody>
      </p:sp>
      <p:pic>
        <p:nvPicPr>
          <p:cNvPr id="5" name="Рисунок 4" descr="20201223_2201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3600400" cy="2448272"/>
          </a:xfrm>
          <a:prstGeom prst="rect">
            <a:avLst/>
          </a:prstGeom>
        </p:spPr>
      </p:pic>
      <p:pic>
        <p:nvPicPr>
          <p:cNvPr id="6" name="Рисунок 5" descr="CollageMaker_20201225_1226067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4403744"/>
            <a:ext cx="3995936" cy="2454256"/>
          </a:xfrm>
          <a:prstGeom prst="rect">
            <a:avLst/>
          </a:prstGeom>
        </p:spPr>
      </p:pic>
      <p:pic>
        <p:nvPicPr>
          <p:cNvPr id="7" name="Рисунок 6" descr="CollageMaker_20201225_1227166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149080"/>
            <a:ext cx="3888432" cy="2708920"/>
          </a:xfrm>
          <a:prstGeom prst="rect">
            <a:avLst/>
          </a:prstGeom>
        </p:spPr>
      </p:pic>
      <p:pic>
        <p:nvPicPr>
          <p:cNvPr id="8" name="Рисунок 7" descr="CollageMaker_20201225_23130366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1412776"/>
            <a:ext cx="4509120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Жизнь в лагере начиналась с утренней зарядки, линейки, на которой подводились итоги предыдущего дня, отряды получали задание и план подготовки к конкурсу рисунков «Мой безопасный интернет».Вечеринка под названием «Тик-Ток»  !» была веселой и подвижной  Во время  нее ребята пели песни, танцевали, активно участвовали в предложенных играх и  конкурсах.</a:t>
            </a:r>
            <a:endParaRPr lang="ru-RU" sz="1200" dirty="0"/>
          </a:p>
        </p:txBody>
      </p:sp>
      <p:pic>
        <p:nvPicPr>
          <p:cNvPr id="9" name="Содержимое 8" descr="20201223_2148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412776"/>
            <a:ext cx="3312369" cy="1800200"/>
          </a:xfrm>
        </p:spPr>
      </p:pic>
      <p:pic>
        <p:nvPicPr>
          <p:cNvPr id="6" name="Рисунок 5" descr="CollageMaker_20201226_1248565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3645024"/>
            <a:ext cx="5112568" cy="2996952"/>
          </a:xfrm>
          <a:prstGeom prst="rect">
            <a:avLst/>
          </a:prstGeom>
        </p:spPr>
      </p:pic>
      <p:pic>
        <p:nvPicPr>
          <p:cNvPr id="7" name="Рисунок 6" descr="CollageMaker_20201226_1249568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1124744"/>
            <a:ext cx="4841776" cy="2304256"/>
          </a:xfrm>
          <a:prstGeom prst="rect">
            <a:avLst/>
          </a:prstGeom>
        </p:spPr>
      </p:pic>
      <p:pic>
        <p:nvPicPr>
          <p:cNvPr id="11" name="Рисунок 10" descr="CollageMaker_20201226_1407429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284984"/>
            <a:ext cx="3779912" cy="3312368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87016"/>
          </a:xfrm>
        </p:spPr>
        <p:txBody>
          <a:bodyPr>
            <a:norm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Сегодня работа в лагере строилась в соответствии с планом дня. В первой половине дня с ребятами   мы отправились к старому другу « Театр на </a:t>
            </a:r>
            <a:r>
              <a:rPr lang="ru-RU" sz="1200" dirty="0" err="1" smtClean="0"/>
              <a:t>Булаке</a:t>
            </a:r>
            <a:r>
              <a:rPr lang="ru-RU" sz="1200" dirty="0" smtClean="0"/>
              <a:t>» .Ребята ,а  также воспитатели получили столько удовольствия, такой заряд хорошего настроения , что его хватило до конца дня. К нам в школу пришла сказка, а с собой привела  Деда </a:t>
            </a:r>
            <a:r>
              <a:rPr lang="ru-RU" sz="1200" dirty="0" err="1" smtClean="0"/>
              <a:t>Мороза,Снегерочку,а</a:t>
            </a:r>
            <a:r>
              <a:rPr lang="ru-RU" sz="1200" dirty="0" smtClean="0"/>
              <a:t> также настоящую Бабу -Ягу. Для ребят были проведены интерактивные игры, развлекательные шоу, занимательные викторины. Затем учащиеся принялись активно рисовать для конкурса  «Здоровое питание».</a:t>
            </a: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6" descr="20201223_221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3384376" cy="1853877"/>
          </a:xfrm>
          <a:prstGeom prst="rect">
            <a:avLst/>
          </a:prstGeom>
        </p:spPr>
      </p:pic>
      <p:pic>
        <p:nvPicPr>
          <p:cNvPr id="8" name="Рисунок 7" descr="CollageMaker_20201228_1719473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501008"/>
            <a:ext cx="4176464" cy="3168352"/>
          </a:xfrm>
          <a:prstGeom prst="rect">
            <a:avLst/>
          </a:prstGeom>
        </p:spPr>
      </p:pic>
      <p:pic>
        <p:nvPicPr>
          <p:cNvPr id="9" name="Рисунок 8" descr="CollageMaker_20201229_1012044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573016"/>
            <a:ext cx="4104456" cy="3140968"/>
          </a:xfrm>
          <a:prstGeom prst="rect">
            <a:avLst/>
          </a:prstGeom>
        </p:spPr>
      </p:pic>
      <p:pic>
        <p:nvPicPr>
          <p:cNvPr id="10" name="Рисунок 9" descr="CollageMaker_20201228_1721089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1412776"/>
            <a:ext cx="4824536" cy="2060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200" dirty="0" smtClean="0">
                <a:latin typeface="+mn-lt"/>
              </a:rPr>
              <a:t>Четвертый день лагерной смены начался с минутки здоровья «Безопасный путь в лагерь и домой», во время которой ребята в игровой форме вспомнили основные правила поведения на дороге. В конкурсе рисунков «Мы за безопасное движение с Дедом Морозом»ребята приняли активное участие, оформили выставку своих работ. </a:t>
            </a:r>
            <a:r>
              <a:rPr lang="ru-RU" sz="1300" dirty="0" smtClean="0">
                <a:latin typeface="+mn-lt"/>
              </a:rPr>
              <a:t>Активное участие приняли ребята в подвижных играх на свежем воздухе.</a:t>
            </a:r>
            <a:r>
              <a:rPr lang="ru-RU" sz="1200" dirty="0" smtClean="0">
                <a:latin typeface="+mn-lt"/>
              </a:rPr>
              <a:t> В конце дня настроение ребят было веселым и они с нетерпением ждут завтрашнего дня для новых дел и приключений. </a:t>
            </a:r>
            <a:br>
              <a:rPr lang="ru-RU" sz="1200" dirty="0" smtClean="0">
                <a:latin typeface="+mn-lt"/>
              </a:rPr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4" name="Содержимое 3" descr="20201223_2159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628800"/>
            <a:ext cx="3672408" cy="2304256"/>
          </a:xfrm>
        </p:spPr>
      </p:pic>
      <p:pic>
        <p:nvPicPr>
          <p:cNvPr id="6" name="Рисунок 5" descr="CollageMaker_20201229_1132336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484784"/>
            <a:ext cx="4509120" cy="2448272"/>
          </a:xfrm>
          <a:prstGeom prst="rect">
            <a:avLst/>
          </a:prstGeom>
        </p:spPr>
      </p:pic>
      <p:pic>
        <p:nvPicPr>
          <p:cNvPr id="7" name="Рисунок 6" descr="CollageMaker_20201230_1017293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4077072"/>
            <a:ext cx="4572000" cy="2448272"/>
          </a:xfrm>
          <a:prstGeom prst="rect">
            <a:avLst/>
          </a:prstGeom>
        </p:spPr>
      </p:pic>
      <p:pic>
        <p:nvPicPr>
          <p:cNvPr id="9" name="Рисунок 8" descr="CollageMaker_20201230_1423466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005064"/>
            <a:ext cx="3456384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45624" cy="1215008"/>
          </a:xfrm>
        </p:spPr>
        <p:txBody>
          <a:bodyPr>
            <a:normAutofit/>
          </a:bodyPr>
          <a:lstStyle/>
          <a:p>
            <a:r>
              <a:rPr lang="ru-RU" sz="1200" dirty="0" smtClean="0"/>
              <a:t>Пятый день лагерной смены начался с зимних забав на свежем воздухе, которые вызвали эмоциональный отклик и интерес. Новое сказочное приключение планетарий в гостях у лагеря. Много интересного узнали ребята про мир планет. День продолжили просмотром сказки «Ледяное сердце» - это мероприятие, которое продолжило тематику зимней сказки. В последний день лагерной смены все ребята поучаствовали в акции «Пожелание лагерю!» </a:t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4" name="Содержимое 3" descr="20201223_2157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72817"/>
            <a:ext cx="3275856" cy="2088232"/>
          </a:xfrm>
        </p:spPr>
      </p:pic>
      <p:pic>
        <p:nvPicPr>
          <p:cNvPr id="5" name="Рисунок 4" descr="CollageMaker_20201230_1129431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628800"/>
            <a:ext cx="4581128" cy="2448272"/>
          </a:xfrm>
          <a:prstGeom prst="rect">
            <a:avLst/>
          </a:prstGeom>
        </p:spPr>
      </p:pic>
      <p:pic>
        <p:nvPicPr>
          <p:cNvPr id="6" name="Рисунок 5" descr="CollageMaker_20201230_1403422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933056"/>
            <a:ext cx="2952328" cy="2708920"/>
          </a:xfrm>
          <a:prstGeom prst="rect">
            <a:avLst/>
          </a:prstGeom>
        </p:spPr>
      </p:pic>
      <p:pic>
        <p:nvPicPr>
          <p:cNvPr id="7" name="Рисунок 6" descr="CollageMaker_20201230_14053847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4149080"/>
            <a:ext cx="4752528" cy="2492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91264" cy="1080120"/>
          </a:xfrm>
        </p:spPr>
        <p:txBody>
          <a:bodyPr>
            <a:normAutofit/>
          </a:bodyPr>
          <a:lstStyle/>
          <a:p>
            <a:r>
              <a:rPr lang="ru-RU" sz="1200" dirty="0" smtClean="0"/>
              <a:t>По результатам бесед с учащимися и родителями установлено, что работа пришкольного лагеря «Радуга Дружба» удовлетворила запросы родителей и детей на организацию полноценного отдыха в зимний период. По итогам работы пришкольного лагеря можно говорить о хорошем уровне организации воспитательной и оздоровительной работы с детьми в рамках лагерной смены.</a:t>
            </a:r>
            <a:endParaRPr lang="ru-RU" sz="1200" dirty="0"/>
          </a:p>
        </p:txBody>
      </p:sp>
      <p:pic>
        <p:nvPicPr>
          <p:cNvPr id="4" name="Содержимое 3" descr="20201223_2213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420888"/>
            <a:ext cx="3456384" cy="3453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20201223_2137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16832"/>
            <a:ext cx="4139952" cy="4392488"/>
          </a:xfrm>
          <a:prstGeom prst="rect">
            <a:avLst/>
          </a:prstGeom>
        </p:spPr>
      </p:pic>
      <p:pic>
        <p:nvPicPr>
          <p:cNvPr id="7" name="Рисунок 6" descr="CollageMaker_20201223_2217268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1988840"/>
            <a:ext cx="4320480" cy="4293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299</TotalTime>
  <Words>237</Words>
  <Application>Microsoft Office PowerPoint</Application>
  <PresentationFormat>Экран (4:3)</PresentationFormat>
  <Paragraphs>11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Constantia</vt:lpstr>
      <vt:lpstr>Wingdings 2</vt:lpstr>
      <vt:lpstr>Поток</vt:lpstr>
      <vt:lpstr>Зимняя смена всего 5 дней, но каких дней – ярких, веселых, праздничных, творческих и энергичных. Недаром название зимней смены в нашем лагере – «Зимний калейдоскоп». Как и на любой смене, в зимнем лагере мы много времени проводим на улице. </vt:lpstr>
      <vt:lpstr>Презентация PowerPoint</vt:lpstr>
      <vt:lpstr> Жизнь в лагере начиналась с утренней зарядки, линейки, на которой подводились итоги предыдущего дня, отряды получали задание и план подготовки к конкурсу рисунков «Мой безопасный интернет».Вечеринка под названием «Тик-Ток»  !» была веселой и подвижной  Во время  нее ребята пели песни, танцевали, активно участвовали в предложенных играх и  конкурсах.</vt:lpstr>
      <vt:lpstr> Сегодня работа в лагере строилась в соответствии с планом дня. В первой половине дня с ребятами   мы отправились к старому другу « Театр на Булаке» .Ребята ,а  также воспитатели получили столько удовольствия, такой заряд хорошего настроения , что его хватило до конца дня. К нам в школу пришла сказка, а с собой привела  Деда Мороза,Снегерочку,а также настоящую Бабу -Ягу. Для ребят были проведены интерактивные игры, развлекательные шоу, занимательные викторины. Затем учащиеся принялись активно рисовать для конкурса  «Здоровое питание».</vt:lpstr>
      <vt:lpstr>Четвертый день лагерной смены начался с минутки здоровья «Безопасный путь в лагерь и домой», во время которой ребята в игровой форме вспомнили основные правила поведения на дороге. В конкурсе рисунков «Мы за безопасное движение с Дедом Морозом»ребята приняли активное участие, оформили выставку своих работ. Активное участие приняли ребята в подвижных играх на свежем воздухе. В конце дня настроение ребят было веселым и они с нетерпением ждут завтрашнего дня для новых дел и приключений.   </vt:lpstr>
      <vt:lpstr>Пятый день лагерной смены начался с зимних забав на свежем воздухе, которые вызвали эмоциональный отклик и интерес. Новое сказочное приключение планетарий в гостях у лагеря. Много интересного узнали ребята про мир планет. День продолжили просмотром сказки «Ледяное сердце» - это мероприятие, которое продолжило тематику зимней сказки. В последний день лагерной смены все ребята поучаствовали в акции «Пожелание лагерю!»  </vt:lpstr>
      <vt:lpstr>По результатам бесед с учащимися и родителями установлено, что работа пришкольного лагеря «Радуга Дружба» удовлетворила запросы родителей и детей на организацию полноценного отдыха в зимний период. По итогам работы пришкольного лагеря можно говорить о хорошем уровне организации воспитательной и оздоровительной работы с детьми в рамках лагерной смены.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314 кабинет</dc:creator>
  <cp:lastModifiedBy>Gim 21_5</cp:lastModifiedBy>
  <cp:revision>60</cp:revision>
  <dcterms:created xsi:type="dcterms:W3CDTF">2020-11-19T11:16:46Z</dcterms:created>
  <dcterms:modified xsi:type="dcterms:W3CDTF">2021-01-19T11:35:24Z</dcterms:modified>
</cp:coreProperties>
</file>